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1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076137987" r:id="rId16"/>
    <p:sldId id="2076137985" r:id="rId17"/>
    <p:sldId id="286" r:id="rId18"/>
    <p:sldId id="287" r:id="rId19"/>
    <p:sldId id="2076137983" r:id="rId20"/>
    <p:sldId id="2076137981" r:id="rId21"/>
    <p:sldId id="2076137982" r:id="rId22"/>
    <p:sldId id="2076137980" r:id="rId23"/>
    <p:sldId id="2076137976" r:id="rId24"/>
    <p:sldId id="2076137984" r:id="rId25"/>
    <p:sldId id="2076137977" r:id="rId26"/>
    <p:sldId id="3766" r:id="rId27"/>
    <p:sldId id="2076137988" r:id="rId28"/>
    <p:sldId id="344" r:id="rId29"/>
    <p:sldId id="20761379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344"/>
            <p14:sldId id="20761379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0"/>
    <p:restoredTop sz="92789"/>
  </p:normalViewPr>
  <p:slideViewPr>
    <p:cSldViewPr snapToGrid="0" snapToObjects="1">
      <p:cViewPr>
        <p:scale>
          <a:sx n="111" d="100"/>
          <a:sy n="111" d="100"/>
        </p:scale>
        <p:origin x="14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7/9/23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svg"/><Relationship Id="rId26" Type="http://schemas.openxmlformats.org/officeDocument/2006/relationships/image" Target="../media/image179.png"/><Relationship Id="rId3" Type="http://schemas.openxmlformats.org/officeDocument/2006/relationships/image" Target="../media/image157.tiff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tiff"/><Relationship Id="rId17" Type="http://schemas.openxmlformats.org/officeDocument/2006/relationships/image" Target="../media/image171.png"/><Relationship Id="rId25" Type="http://schemas.openxmlformats.org/officeDocument/2006/relationships/image" Target="../media/image1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0.png"/><Relationship Id="rId11" Type="http://schemas.openxmlformats.org/officeDocument/2006/relationships/image" Target="../media/image165.tiff"/><Relationship Id="rId24" Type="http://schemas.openxmlformats.org/officeDocument/2006/relationships/image" Target="../media/image50.png"/><Relationship Id="rId5" Type="http://schemas.openxmlformats.org/officeDocument/2006/relationships/image" Target="../media/image159.tiff"/><Relationship Id="rId15" Type="http://schemas.openxmlformats.org/officeDocument/2006/relationships/image" Target="../media/image169.tiff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tiff"/><Relationship Id="rId9" Type="http://schemas.openxmlformats.org/officeDocument/2006/relationships/image" Target="../media/image163.tiff"/><Relationship Id="rId14" Type="http://schemas.openxmlformats.org/officeDocument/2006/relationships/image" Target="../media/image168.tiff"/><Relationship Id="rId22" Type="http://schemas.openxmlformats.org/officeDocument/2006/relationships/image" Target="../media/image176.png"/><Relationship Id="rId27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svg"/><Relationship Id="rId5" Type="http://schemas.openxmlformats.org/officeDocument/2006/relationships/image" Target="../media/image190.png"/><Relationship Id="rId4" Type="http://schemas.openxmlformats.org/officeDocument/2006/relationships/image" Target="../media/image18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453629" y="102594"/>
            <a:ext cx="3628642" cy="902375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Source Code Technology Review 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26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997"/>
            <a:ext cx="12192000" cy="6816003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6446</TotalTime>
  <Words>1278</Words>
  <Application>Microsoft Macintosh PowerPoint</Application>
  <PresentationFormat>Widescreen</PresentationFormat>
  <Paragraphs>312</Paragraphs>
  <Slides>27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Recommended Architecture</vt:lpstr>
      <vt:lpstr>Carbide Supply Chain Security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341</cp:revision>
  <dcterms:created xsi:type="dcterms:W3CDTF">2020-11-17T10:12:06Z</dcterms:created>
  <dcterms:modified xsi:type="dcterms:W3CDTF">2023-07-09T19:44:19Z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